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2" autoAdjust="0"/>
    <p:restoredTop sz="94660"/>
  </p:normalViewPr>
  <p:slideViewPr>
    <p:cSldViewPr snapToGrid="0">
      <p:cViewPr>
        <p:scale>
          <a:sx n="50" d="100"/>
          <a:sy n="50" d="100"/>
        </p:scale>
        <p:origin x="564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19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4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87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54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5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5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33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50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4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05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66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07D6-8249-4D61-80D2-CBC3C5897C8C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C8204-7741-4BFE-8EE8-289BD44EF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90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bservablehq.com/@d3/galle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lant.co/options/10577/alternatives/~d3-js-alternativ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4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Сложность</a:t>
            </a:r>
          </a:p>
          <a:p>
            <a:r>
              <a:rPr lang="ru-RU" sz="3600" dirty="0" smtClean="0">
                <a:solidFill>
                  <a:srgbClr val="FF0000"/>
                </a:solidFill>
              </a:rPr>
              <a:t>Богатый </a:t>
            </a:r>
            <a:r>
              <a:rPr lang="en-US" sz="3600" dirty="0" smtClean="0">
                <a:solidFill>
                  <a:srgbClr val="FF0000"/>
                </a:solidFill>
              </a:rPr>
              <a:t>API</a:t>
            </a:r>
            <a:endParaRPr lang="ru-RU" sz="3600" dirty="0" smtClean="0">
              <a:solidFill>
                <a:srgbClr val="FF0000"/>
              </a:solidFill>
            </a:endParaRPr>
          </a:p>
          <a:p>
            <a:endParaRPr lang="ru-RU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3600" dirty="0" smtClean="0"/>
              <a:t>Очень крутая кривая обучения, нужно ознакомится с базовыми понятиями библиотеки, нужно ознакомиться с богатым </a:t>
            </a:r>
            <a:r>
              <a:rPr lang="en-US" sz="3600" dirty="0" smtClean="0"/>
              <a:t>API…</a:t>
            </a:r>
          </a:p>
        </p:txBody>
      </p:sp>
    </p:spTree>
    <p:extLst>
      <p:ext uri="{BB962C8B-B14F-4D97-AF65-F5344CB8AC3E}">
        <p14:creationId xmlns:p14="http://schemas.microsoft.com/office/powerpoint/2010/main" val="192137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63" y="-400186"/>
            <a:ext cx="7404738" cy="72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 – Silver bullet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Но,</a:t>
            </a:r>
          </a:p>
          <a:p>
            <a:pPr marL="0" indent="0">
              <a:buNone/>
            </a:pPr>
            <a:r>
              <a:rPr lang="ru-RU" dirty="0"/>
              <a:t>д</a:t>
            </a:r>
            <a:r>
              <a:rPr lang="ru-RU" dirty="0" smtClean="0"/>
              <a:t>ля простых сценариев это – сложно, долго, и дорого.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Если нужно оставить гибкость </a:t>
            </a:r>
            <a:r>
              <a:rPr lang="en-US" dirty="0" smtClean="0"/>
              <a:t>d3 </a:t>
            </a:r>
            <a:r>
              <a:rPr lang="ru-RU" dirty="0" smtClean="0"/>
              <a:t>но рисовать простенькие графики, то возьмите библиотеки на основе </a:t>
            </a:r>
            <a:r>
              <a:rPr lang="en-US" dirty="0" smtClean="0"/>
              <a:t>d3, </a:t>
            </a:r>
            <a:r>
              <a:rPr lang="ru-RU" dirty="0" smtClean="0"/>
              <a:t>например:</a:t>
            </a:r>
          </a:p>
          <a:p>
            <a:pPr marL="0" indent="0">
              <a:buNone/>
            </a:pPr>
            <a:r>
              <a:rPr lang="en-US" dirty="0" smtClean="0"/>
              <a:t>dc.js, NVD3, Dimple, c3.js, dex.js</a:t>
            </a:r>
          </a:p>
        </p:txBody>
      </p:sp>
    </p:spTree>
    <p:extLst>
      <p:ext uri="{BB962C8B-B14F-4D97-AF65-F5344CB8AC3E}">
        <p14:creationId xmlns:p14="http://schemas.microsoft.com/office/powerpoint/2010/main" val="57318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Совместимость </a:t>
            </a:r>
            <a:r>
              <a:rPr lang="en-US" dirty="0" smtClean="0"/>
              <a:t>D3.js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5617"/>
            <a:ext cx="10515600" cy="30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3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Совместимость </a:t>
            </a:r>
            <a:r>
              <a:rPr lang="en-US" dirty="0" smtClean="0"/>
              <a:t>D3.js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86450" cy="28682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24" y="1027906"/>
            <a:ext cx="3801234" cy="37706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2000"/>
            <a:ext cx="12192000" cy="1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</a:t>
            </a:r>
            <a:r>
              <a:rPr lang="en-US" dirty="0" smtClean="0"/>
              <a:t>d3 </a:t>
            </a:r>
            <a:r>
              <a:rPr lang="ru-RU" dirty="0" smtClean="0"/>
              <a:t>делает за нас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Связывание данных с </a:t>
            </a:r>
            <a:r>
              <a:rPr lang="en-US" dirty="0" smtClean="0"/>
              <a:t>DOM</a:t>
            </a:r>
          </a:p>
          <a:p>
            <a:r>
              <a:rPr lang="ru-RU" dirty="0" smtClean="0"/>
              <a:t>Обработка и форматирование данных</a:t>
            </a:r>
          </a:p>
          <a:p>
            <a:r>
              <a:rPr lang="ru-RU" dirty="0" smtClean="0"/>
              <a:t>Преобразования визуального состояния</a:t>
            </a:r>
          </a:p>
          <a:p>
            <a:r>
              <a:rPr lang="ru-RU" dirty="0" smtClean="0"/>
              <a:t>Анимация</a:t>
            </a:r>
          </a:p>
        </p:txBody>
      </p:sp>
    </p:spTree>
    <p:extLst>
      <p:ext uri="{BB962C8B-B14F-4D97-AF65-F5344CB8AC3E}">
        <p14:creationId xmlns:p14="http://schemas.microsoft.com/office/powerpoint/2010/main" val="24873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</a:t>
            </a:r>
            <a:r>
              <a:rPr lang="en-US" dirty="0" smtClean="0"/>
              <a:t>d3</a:t>
            </a:r>
            <a:r>
              <a:rPr lang="ru-RU" dirty="0" smtClean="0"/>
              <a:t> не</a:t>
            </a:r>
            <a:r>
              <a:rPr lang="en-US" dirty="0" smtClean="0"/>
              <a:t> </a:t>
            </a:r>
            <a:r>
              <a:rPr lang="ru-RU" dirty="0" smtClean="0"/>
              <a:t>делает за нас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ru-RU" dirty="0" smtClean="0"/>
              <a:t>Визуализацию.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т.е. библиотека не будет ничего рисовать сама, всю визуализацию задаём мы сами.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Выборка элементов является одной из первостепенных задач при работе с D3.js, так как чтобы создать графику, надо предварительно выбрать элемент, в котором эта графика будет размещаться.</a:t>
            </a:r>
          </a:p>
          <a:p>
            <a:pPr marL="0" indent="0">
              <a:buNone/>
            </a:pPr>
            <a:r>
              <a:rPr lang="ru-RU" dirty="0"/>
              <a:t>Чтобы выбрать определенный элемент из структуры DOM, необходимо использовать селектор. Селектор представляет собой некий шаблон, которому должны соответствовать элементы.</a:t>
            </a:r>
          </a:p>
          <a:p>
            <a:pPr marL="0" indent="0">
              <a:buNone/>
            </a:pPr>
            <a:r>
              <a:rPr lang="en-US" dirty="0" smtClean="0"/>
              <a:t>d3.select(…) : Selection</a:t>
            </a:r>
          </a:p>
          <a:p>
            <a:pPr marL="0" indent="0">
              <a:buNone/>
            </a:pPr>
            <a:r>
              <a:rPr lang="en-US" dirty="0" smtClean="0"/>
              <a:t>d3.selectAll(…) : Selection[]</a:t>
            </a:r>
          </a:p>
        </p:txBody>
      </p:sp>
    </p:spTree>
    <p:extLst>
      <p:ext uri="{BB962C8B-B14F-4D97-AF65-F5344CB8AC3E}">
        <p14:creationId xmlns:p14="http://schemas.microsoft.com/office/powerpoint/2010/main" val="59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selection.select</a:t>
            </a:r>
            <a:r>
              <a:rPr lang="en-US" dirty="0" smtClean="0"/>
              <a:t>(…)</a:t>
            </a:r>
          </a:p>
          <a:p>
            <a:pPr marL="0" indent="0">
              <a:buNone/>
            </a:pPr>
            <a:r>
              <a:rPr lang="en-US" dirty="0" err="1" smtClean="0"/>
              <a:t>selection.selectAll</a:t>
            </a:r>
            <a:r>
              <a:rPr lang="en-US" dirty="0" smtClean="0"/>
              <a:t>(…)</a:t>
            </a:r>
          </a:p>
          <a:p>
            <a:pPr marL="0" indent="0">
              <a:buNone/>
            </a:pPr>
            <a:r>
              <a:rPr lang="en-US" dirty="0" err="1" smtClean="0"/>
              <a:t>selection.filter</a:t>
            </a:r>
            <a:r>
              <a:rPr lang="en-US" dirty="0" smtClean="0"/>
              <a:t>(…)</a:t>
            </a:r>
          </a:p>
          <a:p>
            <a:pPr marL="0" indent="0">
              <a:buNone/>
            </a:pPr>
            <a:r>
              <a:rPr lang="en-US" dirty="0" err="1" smtClean="0"/>
              <a:t>selection.merge</a:t>
            </a:r>
            <a:r>
              <a:rPr lang="en-US" dirty="0" smtClean="0"/>
              <a:t>(…)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38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113837"/>
            <a:ext cx="4982270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32863"/>
            <a:ext cx="933580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366" y="2227061"/>
            <a:ext cx="12816731" cy="25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60" y="332943"/>
            <a:ext cx="451548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3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selection.transition</a:t>
            </a:r>
            <a:r>
              <a:rPr lang="en-US" dirty="0" smtClean="0"/>
              <a:t> : Transition</a:t>
            </a:r>
          </a:p>
          <a:p>
            <a:pPr marL="0" indent="0">
              <a:buNone/>
            </a:pPr>
            <a:r>
              <a:rPr lang="en-US" dirty="0" err="1" smtClean="0"/>
              <a:t>transition.duration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transition.delay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transition.interrupt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88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30" y="1825625"/>
            <a:ext cx="7247140" cy="435133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0"/>
            <a:ext cx="1142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6" y="2061906"/>
            <a:ext cx="12021494" cy="32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0"/>
            <a:ext cx="1142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847364"/>
            <a:ext cx="102598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0"/>
            <a:ext cx="1142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0" y="1690688"/>
            <a:ext cx="11735680" cy="39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engine support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SVG</a:t>
            </a:r>
          </a:p>
          <a:p>
            <a:r>
              <a:rPr lang="en-US" dirty="0" smtClean="0"/>
              <a:t>Canvas</a:t>
            </a:r>
          </a:p>
          <a:p>
            <a:r>
              <a:rPr lang="en-US" dirty="0" err="1" smtClean="0"/>
              <a:t>WebGL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59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-US" b="1" dirty="0"/>
              <a:t>D3.js</a:t>
            </a:r>
            <a:r>
              <a:rPr lang="en-US" b="1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/>
              <a:t>D3.js</a:t>
            </a:r>
            <a:r>
              <a:rPr lang="ru-RU" sz="3600" dirty="0"/>
              <a:t> представляет библиотеку на языке </a:t>
            </a:r>
            <a:r>
              <a:rPr lang="ru-RU" sz="3600" dirty="0" err="1"/>
              <a:t>JavaScript</a:t>
            </a:r>
            <a:r>
              <a:rPr lang="ru-RU" sz="3600" dirty="0"/>
              <a:t> для обработки и визуализации данных. Само название D3 расшифровывается как 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b="1" dirty="0" err="1" smtClean="0"/>
              <a:t>Data-Driven</a:t>
            </a:r>
            <a:r>
              <a:rPr lang="ru-RU" sz="3600" b="1" dirty="0" smtClean="0"/>
              <a:t> </a:t>
            </a:r>
            <a:r>
              <a:rPr lang="ru-RU" sz="3600" b="1" dirty="0" err="1"/>
              <a:t>Documents</a:t>
            </a:r>
            <a:r>
              <a:rPr lang="ru-RU" sz="3600" dirty="0"/>
              <a:t> и как бы делает упор на управление данными, хотя ключевой функциональностью библиотеки являются мощные возможности для их визуализации</a:t>
            </a:r>
            <a:r>
              <a:rPr lang="ru-RU" sz="3600" dirty="0" smtClean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05058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0"/>
            <a:ext cx="11197477" cy="68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Манипуляция массивами</a:t>
            </a:r>
          </a:p>
          <a:p>
            <a:r>
              <a:rPr lang="ru-RU" dirty="0" smtClean="0"/>
              <a:t>Коллекции</a:t>
            </a:r>
          </a:p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DSV</a:t>
            </a:r>
          </a:p>
          <a:p>
            <a:r>
              <a:rPr lang="ru-RU" dirty="0" err="1" smtClean="0"/>
              <a:t>Форматтеры</a:t>
            </a:r>
            <a:endParaRPr lang="ru-RU" dirty="0" smtClean="0"/>
          </a:p>
          <a:p>
            <a:r>
              <a:rPr lang="ru-RU" dirty="0" smtClean="0"/>
              <a:t>Интерполяторы</a:t>
            </a:r>
          </a:p>
          <a:p>
            <a:r>
              <a:rPr lang="ru-RU" dirty="0" smtClean="0"/>
              <a:t>Очереди</a:t>
            </a:r>
          </a:p>
          <a:p>
            <a:r>
              <a:rPr lang="ru-RU" dirty="0" smtClean="0"/>
              <a:t>Генераторы случайных данных</a:t>
            </a:r>
          </a:p>
          <a:p>
            <a:r>
              <a:rPr lang="en-US" dirty="0" smtClean="0"/>
              <a:t>XHR </a:t>
            </a:r>
            <a:r>
              <a:rPr lang="ru-RU" dirty="0" smtClean="0"/>
              <a:t>запросы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723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28" y="0"/>
            <a:ext cx="5029572" cy="68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update pattern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484" y="1352550"/>
            <a:ext cx="746956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научиться базовым операциям?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https://github.com/d3/d3/wiki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https://metanit.com/web/d3js/2.1.php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18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71577" cy="6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4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24" y="50197"/>
            <a:ext cx="9717951" cy="68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</a:t>
            </a:r>
            <a:r>
              <a:rPr lang="en-US" dirty="0" smtClean="0"/>
              <a:t>D3.js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Каковы возможности D3.js? Чтобы понять, что можно делать с помощью библиотеки, достаточно посмотреть ряд примеров, которые приводятся разработчиками на </a:t>
            </a:r>
            <a:r>
              <a:rPr lang="ru-RU" dirty="0" smtClean="0"/>
              <a:t>странице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https://observablehq.com/@d3/gallery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Это </a:t>
            </a:r>
            <a:r>
              <a:rPr lang="ru-RU" dirty="0"/>
              <a:t>прежде всего</a:t>
            </a:r>
            <a:r>
              <a:rPr lang="ru-RU" dirty="0" smtClean="0"/>
              <a:t>, </a:t>
            </a:r>
            <a:r>
              <a:rPr lang="ru-RU" dirty="0"/>
              <a:t>графики, диаграммы, карты с богатой функциональностью и многое другое.</a:t>
            </a:r>
          </a:p>
        </p:txBody>
      </p:sp>
    </p:spTree>
    <p:extLst>
      <p:ext uri="{BB962C8B-B14F-4D97-AF65-F5344CB8AC3E}">
        <p14:creationId xmlns:p14="http://schemas.microsoft.com/office/powerpoint/2010/main" val="36578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</a:t>
            </a:r>
            <a:r>
              <a:rPr lang="en-US" dirty="0" smtClean="0"/>
              <a:t>D3.js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D3.js </a:t>
            </a:r>
            <a:r>
              <a:rPr lang="ru-RU" dirty="0" smtClean="0"/>
              <a:t>безумно популярная библиотека проверенная временем!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https://www.slant.co/options/10577/alternatives/~d3-js-alternatives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426"/>
            <a:ext cx="10345774" cy="37167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07" y="365125"/>
            <a:ext cx="7302200" cy="12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9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Mike </a:t>
            </a:r>
            <a:r>
              <a:rPr lang="en-US" dirty="0" err="1" smtClean="0"/>
              <a:t>Bostock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740" y="26843"/>
            <a:ext cx="4379259" cy="68311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692" y="1874592"/>
            <a:ext cx="3957015" cy="49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Гибкость</a:t>
            </a:r>
          </a:p>
          <a:p>
            <a:r>
              <a:rPr lang="ru-RU" dirty="0" smtClean="0"/>
              <a:t>Богатый </a:t>
            </a:r>
            <a:r>
              <a:rPr lang="en-US" dirty="0" smtClean="0"/>
              <a:t>API</a:t>
            </a:r>
          </a:p>
          <a:p>
            <a:r>
              <a:rPr lang="ru-RU" dirty="0" smtClean="0"/>
              <a:t>Одинаково хорошо работает с </a:t>
            </a:r>
            <a:r>
              <a:rPr lang="en-US" dirty="0" smtClean="0"/>
              <a:t>HTML, Canvas &amp; SVG</a:t>
            </a:r>
          </a:p>
          <a:p>
            <a:r>
              <a:rPr lang="en-US" dirty="0" smtClean="0"/>
              <a:t>Open Source</a:t>
            </a:r>
          </a:p>
          <a:p>
            <a:r>
              <a:rPr lang="ru-RU" dirty="0" smtClean="0"/>
              <a:t>Громадное сообщество</a:t>
            </a:r>
            <a:endParaRPr lang="en-US" dirty="0" smtClean="0"/>
          </a:p>
          <a:p>
            <a:r>
              <a:rPr lang="ru-RU" dirty="0" smtClean="0"/>
              <a:t>Документация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05598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358</Words>
  <Application>Microsoft Office PowerPoint</Application>
  <PresentationFormat>Широкоэкранный</PresentationFormat>
  <Paragraphs>72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Тема Office</vt:lpstr>
      <vt:lpstr>D3.js</vt:lpstr>
      <vt:lpstr>Презентация PowerPoint</vt:lpstr>
      <vt:lpstr>Что такое D3.js?</vt:lpstr>
      <vt:lpstr>Презентация PowerPoint</vt:lpstr>
      <vt:lpstr>Презентация PowerPoint</vt:lpstr>
      <vt:lpstr>Возможности D3.js</vt:lpstr>
      <vt:lpstr>Почему D3.js</vt:lpstr>
      <vt:lpstr>Mike Bostock</vt:lpstr>
      <vt:lpstr>Преимущества</vt:lpstr>
      <vt:lpstr>Недостатки</vt:lpstr>
      <vt:lpstr>Презентация PowerPoint</vt:lpstr>
      <vt:lpstr>D3.js – Silver bullet</vt:lpstr>
      <vt:lpstr>Совместимость D3.js</vt:lpstr>
      <vt:lpstr>Совместимость D3.js</vt:lpstr>
      <vt:lpstr>Что d3 делает за нас</vt:lpstr>
      <vt:lpstr>Что d3 не делает за нас</vt:lpstr>
      <vt:lpstr>Selection API</vt:lpstr>
      <vt:lpstr>Selection API</vt:lpstr>
      <vt:lpstr>Презентация PowerPoint</vt:lpstr>
      <vt:lpstr>Презентация PowerPoint</vt:lpstr>
      <vt:lpstr>Презентация PowerPoint</vt:lpstr>
      <vt:lpstr>Transition API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Rendering engine support</vt:lpstr>
      <vt:lpstr>Презентация PowerPoint</vt:lpstr>
      <vt:lpstr>Data API</vt:lpstr>
      <vt:lpstr>Презентация PowerPoint</vt:lpstr>
      <vt:lpstr>General update pattern</vt:lpstr>
      <vt:lpstr>Где научиться базовым операциям?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</dc:title>
  <dc:creator>Nobody</dc:creator>
  <cp:lastModifiedBy>Nobody</cp:lastModifiedBy>
  <cp:revision>9</cp:revision>
  <dcterms:created xsi:type="dcterms:W3CDTF">2022-12-11T21:43:10Z</dcterms:created>
  <dcterms:modified xsi:type="dcterms:W3CDTF">2022-12-11T22:52:36Z</dcterms:modified>
</cp:coreProperties>
</file>